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485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Envolvendo Radicais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Racionalizar, não fatorar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envolvendo radicais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calcular lim(x→0)(√(x+4)-2)/x, se fatorar não elimina uma raiz?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pelo conjugado transforma a diferença de raízes numa diferença de quadrados.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conjugado usa (a-b)(a+b)=a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-b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eliminar a raiz.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Multiplicar por conjugado/conjugado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raiz desaparece do numerador, permitindo cancelamento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aplicar fatoração numa indeterminação com radical, quando a técnica certa é multiplicar pelo conjugado.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lim(x→0)(√(x+4)-2)/x.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Multiplicar por (√(x+4)+2)/mesmo: numerador vira x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1/(√(x+4)+2)→1/4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Conjugado, não fatoração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lim(x→0)(√(x+4)-2)/x multiplicando pelo conjugado.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uma diferença com raiz travando um limite, pense em multiplicar pelo conjugado, não em fatorar.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radicais dominados, a próxima aula apresenta o limite trigonométrico fundamental.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Multiplicar pelo conjugado elimina indeterminações 0/0 com radicais, transformando-as em diferença de quadrados.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2026-09-18T17:21:08Z</dcterms:created>
  <dcterms:modified xsi:type="dcterms:W3CDTF">2026-09-18T17:21:08Z</dcterms:modified>
</cp:coreProperties>
</file>