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486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Trigonométrico Fundamental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0/0 que é, na verdade, um resultado exato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trigonométrico fundamental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lim(x→0) sen(x)/x dá 0/0 na substituição direta — isso significa que o limite não existe?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lim(x→0) sen(x)/x=1 — um resultado fundamental, não calculável por fatoração ou conjugado.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54994" y="2368296"/>
            <a:ext cx="507896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 limite é demonstrado geometricamente e serve de base para outros limites trigonométricos.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x=±0,01→≈0,99998; x=±0,001→≈0,999999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1 dos dois lados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aplicar fatoração ou conjugado a sen(x)/x, técnicas que não se aplicam aqui.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 sen(3x)/(3x).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Mesma forma do fundamental, com 3x no lugar de 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limite vale 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Resultado fundamental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valor de lim(x→0) sen(x)/x?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Memorize sen(x)/x→1 como ferramenta — é a base para resolver quase todos os outros limites trigonométricos.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— o limite trigonométrico fundamental.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fundamental estabelecido, a próxima aula deriva outros limites trigonométricos a partir dele.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lim(x→0)sen(x)/x=1 é um resultado fundamental que existe apesar da forma 0/0.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486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