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Trigonométricos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Reescrever em termos de sen(x)/x, não decorar mais fórmulas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trigonométricos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 lim(x→0) tan(x)/x, se o fundamental só fala de sen(x)/x?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Reescrever tan(x)=sen(x)/cos(x) reduz o problema ao limite fundamental já conhecido.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Identidades trigonométricas conectam outros limites ao fundamental.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tan(x)/x=(sen(x)/x)·(1/cos(x))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sen(x)/x→1 (fundamental) e 1/cos(x)→1 (substituição direta)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função trigonométrica precisa de seu próprio limite fundamental memorizado.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 (1-cos(x))/x.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Multiplicar pelo conjugado (1+cos(x)): numerador vira sen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(sen(x)/x)·(sen(x)/(1+cos(x)))→1·0=0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Reduzir ao fundamental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 tan(x)/x.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travar num limite trigonométrico novo, tente reescrevê-lo em termos de sen(x)/x usando identidades conhecidas.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reescrevendo tan(x)=sen(x)/cos(x) e usando o limite fundamental.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trigonométricos dominados, a próxima aula apresenta o limite exponencial fundamental.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maioria dos limites trigonométricos se reduz ao fundamental sen(x)/x→1 via identidades.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