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Exponencial Fundamental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elevado a infinito não é 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exponencial fundamental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com (1+1/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conforme x cresce cada vez mais?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lim(x→∞)(1+1/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x)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=e≈2,71828 — define o número de Euler, apesar da forma 1^∞.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0487" y="2368296"/>
            <a:ext cx="470797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1^∞ é uma forma indeterminada; o resultado real é o número 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x=100→2,70481; x=1000→2,71692; x=100000→2,71827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valores se aproximam de e≈2,718281828...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que, como a base tende a 1 e o expoente tende a infinito, o resultado é simplesmente 1.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forma equivalente trocando x por 1/t.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x→∞ equivale a t→0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lim(t→0)(1+t)^(1/t)=e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1^∞ não é 1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valor de lim(x→∞)(1+1/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ver base→1 e expoente→∞, desconfie — é forma indeterminada 1^∞, o resultado raramente é 1.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e≈2,71828 — o número de Euler.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fundamental exponencial estabelecido, a próxima aula deriva limites com eˣ e ln.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lim(x→∞)(1+1/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=e define o número de Euler, apesar da forma indeterminada 1^∞.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