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Envolvendo Exponenciais e Logaritmos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 0/0 que é, na verdade, um resultado fundamental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envolvendo exponenciais e logaritmos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lim(x→0)(eˣ-1)/x dá 0/0 na substituição direta — esse limite não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lim(x→0)(eˣ-1)/x=1 e lim(x→0)ln(1+x)/x=1 — fundamentais derivados do limite de Euler.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sen(x)/x, esses limites existem apesar da forma 0/0.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(eˣ-1)/x→1 quando x→0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ln(1+x)/x→1 quando x→0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Repetir o erro de tratar 0/0 como "o limite não existe", já visto com sen(x)/x.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lim(x→0)(e^(2x)-1)/x.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Reescrever como 2·(e^(2x)-1)/(2x)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limite vale 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 fundamental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valor de lim(x→0)(eˣ-1)/x?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Reconheça (eˣ-1)/x e ln(1+x)/x como ferramentas prontas, do mesmo jeito que sen(x)/x — não recalcule do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exponenciais e logaritmos dominados, a próxima aula formaliza limites no infinito.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(eˣ-1)/x→1 e ln(1+x)/x→1 são limites fundamentais, consequências do limite de Euler.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