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48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Operações com Decimais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vírgula no lugar certo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Operações com números decimais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somar 3,45 com 2,1, alinhamos os números pela direita?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Somar e subtrair decimais exige alinhar pela VÍRGULA, não pela direita.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e divisão de decimais têm suas próprias regras de posicionamento.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Multiplicação: conte o total de casas decimais dos fatores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Divisão: transforme o divisor num número inteiro primeiro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Alinhar decimais pela direita (como números inteiros) mistura casas decimais de posições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3,45+2,1.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Alinhar pela vírgula: 3,45 e 2,10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Somar casa por casa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5,55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Alinhar pela vírgula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3,45+2,1, alinhando corretamente a vírgula.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com zeros à direita para alinhar as casas decimais antes de somar ou subtrair.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3,45+2,10=5,55 (completando 2,1 com um zero para alinhar as casas).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Estimar antes de calcular ajuda a conferir se a vírgula ficou na posição certa.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Vírgula alinhada na soma/subtração; contar casas na multiplicação.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Dízimas periódicas simples.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2026-09-16T12:04:52Z</dcterms:created>
  <dcterms:modified xsi:type="dcterms:W3CDTF">2026-09-16T12:04:52Z</dcterms:modified>
</cp:coreProperties>
</file>