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no Infinito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x→∞ não é substituir por um número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no infinito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escrever formalmente que (2x+1)/(x+3) se aproxima de 2 conforme x cresce sem limite?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lim(x→∞)f(x)=L formaliza o comportamento de f quando x cresce sem limite.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pelo termo de maior grau revela o valor do limite no infinito.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numerador e denominador pelo termo de maior grau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termos com 1/x se aproximam de 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x→∞ significa substituir x por um valor "infinito".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lim(x→∞)(2x+1)/(x+3).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(2+1/x)/(1+3/x)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1/x e 3/x→0, restando 2/1=2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cresce, não é substituído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lim(x→∞)(2x+1)/(x+3).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x→∞ é um processo (x cresce sem parar), nunca um número que se substitui na fórmula.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 dividindo numerador e denominador por 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limites no infinito formalizados, a próxima aula trata o conceito oposto: limites infinitos.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lim(x→∞)f(x)=L formaliza a observação de que f se estabiliza conforme x cresce sem limite.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