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491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Infinitos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nome parecido esconde conceitos opostos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Limites infinitos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lim(x→∞) e lim(x→0) 1/x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são a mesma coisa, só escritos diferente?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infinito descreve f(x) crescendo sem limite perto de um ponto FINITO — o oposto de limite no infinito.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43548" y="2368296"/>
            <a:ext cx="4501856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491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descreve o comportamento de x, o outro o comportamento de f(x).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Limite NO infinito: x→∞ ou x→-∞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Limite INFINITO: f(x)→+∞ ou -∞ perto de um ponto finito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"limite no infinito" (x cresce sem limite) com "limite infinito" (f(x) cresce sem limite).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lim(x→0) 1/x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x=0,1→100; x=0,01→10000; x=0,001→1000000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lim(x→0)1/x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=+∞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Conceitos opostos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valor de lim(x→0)1/x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 sempre: quem está crescendo sem limite, x ou f(x)? A resposta decide qual dos dois conceitos você está usando.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+∞.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limites infinitos claros, a próxima aula conecta isso à definição formal de assíntota vertical.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"Limite no infinito" e "limite infinito" descrevem coisas opostas, apesar do nome parecido.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491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2026-09-18T17:21:09Z</dcterms:created>
  <dcterms:modified xsi:type="dcterms:W3CDTF">2026-09-18T17:21:09Z</dcterms:modified>
</cp:coreProperties>
</file>