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492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Assíntotas Verticais e Limites Infinitos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Basta um lado ser infinito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Assíntotas verticais e limites infinitos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ter assíntota vertical em x=a, é preciso que os dois limites laterais deem infinito?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Assíntota vertical: lim(x→a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)f(x)=±∞ OU lim(x→a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)f(x)=±∞ — basta um dos lados.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definição formal justifica o critério prático de buraco vs. assíntota do módulo anterior.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zero do denominador que sobrevive à simplificação gera limite infinito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zero que cancela (buraco) não gera limite infinito nenhum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é preciso que os dois limites laterais sejam infinitos (e com o mesmo sinal) para haver assíntota.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os limites laterais de f(x)=1/(x-3) em x=3.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lim(x→3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)=-∞ (denominador negativo pequeno)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lim(x→3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)=+∞ (denominador positivo pequeno) — já basta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um lado basta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lim(x→3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)1/(x-3) e lim(x→3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)1/(x-3).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exija que os dois lados sejam infinitos com o mesmo sinal — um só já caracteriza a assíntota vertical.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lim(x→3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)=-∞; lim(x→3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)=+∞.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assíntotas verticais formalizadas, a próxima aula trata as assíntotas horizontais.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Basta um dos limites laterais ser infinito (não os dois, nem com o mesmo sinal) para caracterizar assíntota vertical.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2026-09-18T17:21:09Z</dcterms:created>
  <dcterms:modified xsi:type="dcterms:W3CDTF">2026-09-18T17:21:09Z</dcterms:modified>
</cp:coreProperties>
</file>