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Horizontais e Limites no Infinito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ter até duas assíntotas horizontais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horizontais e limites no infinito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ter duas assíntotas horizontais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y=L é assíntota horizontal se lim(x→∞)f(x)=L OU lim(x→-∞)f(x)=L — podem ser valores diferentes.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4491" y="2368296"/>
            <a:ext cx="491997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funções com raiz quadrada envolvendo 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os limites em +∞ e -∞ podem divergir.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racionais simples: mesmo L nos dois lados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com √(x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+...): L pode ser diferente para +∞ e -∞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função só pode ter, no máximo, uma assíntota horizontal.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assíntotas horizontais de f(x)=x/√(x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lim(x→∞)f(x)=1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lim(x→-∞)f(x)=-1 — duas assíntotas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 duas assíntotas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definição formal de assíntota horizontal y=L?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assuma que a assíntota horizontal é única — sempre calcule os dois limites (x→∞ e x→-∞) separadamente.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lim(x→∞)f(x)=L ou lim(x→-∞)f(x)=L.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assíntotas formalizadas, a próxima aula define continuidade com precisão.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função pode ter duas assíntotas horizontais diferentes, quando os limites em +∞ e -∞ divergem.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