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Continuidade de Funções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existir não basta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Continuidade de funções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que lim(x→a)f(x) exista para garantir que f é contínua em 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é contínua em a se: f(a) existe, lim(x→a)f(x) existe, e os dois são iguais.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condições precisam se cumprir juntas — falhar uma torna a função descontínua.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(1) f(a) existe. (2) lim(x→a)f(x) existe. (3) os dois são iguais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Falhar em qualquer uma: descontínua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existência do limite sozinha já garante continuidade.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f(x)=x+1 se x&lt;2; 5 se x=2;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 se x&gt;2 é contínua em x=2?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f(2)=5 existe; lim(x→2)f(x)=3 existe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3≠5: descontínua (condição 3 falha)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condições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as três condições para f ser contínua em 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as três condições na ordem — o limite existir é só uma delas, não a garantia completa.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f(a) existir; lim(x→a)f(x) existir; e os dois serem iguais.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continuidade definida, a próxima aula classifica os tipos de descontinuidade.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Continuidade exige três condições simultâneas: f(a) existir, o limite existir, e os dois serem iguais.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