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29 · MATEMÁTICA · AULA 495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Tipos de Descontinuidade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Nem toda descontinuidade pode ser "consertada"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Tipos de descontinuidade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Todos os tipos de descontinuidade são iguais, no sentido de que a função só falha em ser contínua?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495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tipos: removível (buraco), de salto (laterais diferentes), infinita (assíntota vertical).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74923" y="2368296"/>
            <a:ext cx="8839107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495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tipo falha numa condição diferente da definição de continuidade.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Removível: limite existe, mas f(a) diverge ou não existe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Salto: laterais existem mas diferem. Infinita: lateral é ±∞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495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Tratar toda descontinuidade como uma categoria única, sem distinguir os tipos.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495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Classifique a descontinuidade de f(x)=(x-2)/(x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-4) em x=2.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limite existe (0,25), mas f(2) não está definida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Descontinuidade removível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495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categorias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495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Classifique a descontinuidade de h(x)=(x-2)/(x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-4) em x=2.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classificar uma descontinuidade, verifique: o limite bilateral existe? Se sim, é removível; se os laterais existem mas diferem, é salto; se algum lateral é infinito, é infinita.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495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Removível — o limite existe (0,25), mas h(2) não está definida.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os tipos de descontinuidade classificados, a próxima aula fecha o módulo com o Teorema do Valor Intermediário.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Só a descontinuidade removível pode ser "consertada" redefinindo o valor da função no ponto.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495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2026-09-18T17:21:09Z</dcterms:created>
  <dcterms:modified xsi:type="dcterms:W3CDTF">2026-09-18T17:21:09Z</dcterms:modified>
</cp:coreProperties>
</file>