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29 · MATEMÁTICA · AULA 496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do Valor Intermediário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função contínua não pode pular o zero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do Valor Intermediário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Sabendo que f(1)=-1 e f(2)=5 para f(x)=x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-x-1, dá pra garantir uma raiz entre 1 e 2, sem resolver a equação?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TVI: se f é contínua em [a,b] e f(a), f(b) têm sinais opostos, existe c em (a,b) com f(c)=0.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22902" y="2368296"/>
            <a:ext cx="4543147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função contínua não pode saltar de negativo para positivo sem passar por zero.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 contínua em [a,b] e f(a)·f(b)&lt;0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Garante c em (a,b) com f(c)=0, sem calcular c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é preciso resolver a equação explicitamente para garantir a existência de uma raiz.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 TVI para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-x-1 em [1,2].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f(1)=-1, f(2)=5, sinais opostos, f contínua (polinomial)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Existe raiz em (1,2)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Continuidade garante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o Teorema do Valor Intermediário.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precisar garantir uma raiz sem resolver a equação, cheque continuidade e troca de sinal nos extremos — o TVI faz o resto.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f é contínua em [a,b] e f(a) e f(b) têm sinais opostos, existe c em (a,b) com f(c)=0.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TVI, o módulo de Limites e Continuidade se encerra — o próximo módulo introduz derivadas.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TVI garante a existência de uma raiz só pela continuidade e pela troca de sinal, sem calcular o valor exato.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2026-09-18T17:21:09Z</dcterms:created>
  <dcterms:modified xsi:type="dcterms:W3CDTF">2026-09-18T17:21:09Z</dcterms:modified>
</cp:coreProperties>
</file>