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497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de Variação Média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inclinação da secante muda a cada intervalo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de variação média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taxa de variação entre x=1 e x=3 é a mesma que entre x=3 e x=5?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Taxa de variação média: Δy/Δx entre dois pontos — a inclinação da reta secante.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funções não lineares, a taxa muda conforme o intervalo escolhido.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Taxa média = (f(b)-f(a))/(b-a)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Coeficiente angular da reta secante entre os dois pontos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taxa de variação média de qualquer função como se fosse sempre constante, como numa reta.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taxa de variação média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entre x=1 e x=3, e entre x=3 e x=5.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Entre 1 e 3: (9-1)/2=4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Entre 3 e 5: (25-9)/2=8 — taxas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taxa muda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taxa de variação média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entre x=1 e x=3.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calcular uma taxa de variação média, lembre-se: é a inclinação da secante NAQUELE intervalo específico, não uma propriedade fixa da função.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taxa média dominada, a próxima aula investiga a taxa instantânea, num único ponto.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taxa de variação média de uma função não linear muda conforme o intervalo escolhido.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497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