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498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Taxa de Variação Instantânea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um intervalo de largura zero, é um limite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Taxa de variação instantânea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medir a taxa de variação exatamente em x=1, é preciso um intervalo de largura zero?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Taxa instantânea: lim(h→0)(f(a+h)-f(a))/h — o limite da taxa média conforme o intervalo se estreita.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 é tomar o limite da taxa média, nunca usar um intervalo de largura zero de fato.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h=0,1→2,1; h=0,01→2,01; h=-0,01→1,99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valores se aproximam de 2 dos dois lados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taxa instantânea exige um intervalo de largura zero, gerando 0/0 sem sentido.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taxa de variação instantânea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x=1.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((1+h)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-1)/h=(2h+h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)/h=2+h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Quando h→0: o limite é 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Limite, não intervalo zero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definição da taxa de variação instantânea de f em x=a, usando limite.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vez que precisar de uma taxa "num único ponto", lembre: é um limite de taxas médias em intervalos cada vez menores, nunca um intervalo de largura zero.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lim(h→0)(f(a+h)-f(a))/h.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taxa instantânea dominada, a próxima aula relaciona isso à reta tangente.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taxa instantânea é o LIMITE da taxa média conforme o intervalo tende a zero, sem nunca ser zero.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