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499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Secante e Reta Tangente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Tangência é local, não garante toque único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secante e reta tangente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reta tangente a uma curva toca a curva em um único ponto, sempre?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tangente é o limite das retas secantes quando os dois pontos se aproximam.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6245" y="2368296"/>
            <a:ext cx="431646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Tangência é uma propriedade local — a reta pode cruzar a curva em outro ponto distante.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Secante: liga dois pontos distintos da curva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Tangente: limite das secantes quando os pontos se aproximam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a propriedade da tangente à circunferência (toque único) para qualquer curva.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-x, a reta tangente em x=1 cruza a curva em outro ponto?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f'(1)=2, f(1)=0, tangente y=2x-2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Cruza a curva de novo em x=-2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Tangência é local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reta secante e reta tangente?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assuma que uma reta tangente só toca a curva uma vez — verifique algebricamente se quiser confirmar, como fizemos com x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-x.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secante liga dois pontos distintos da curva; a tangente é o limite das secantes quando os dois pontos se aproximam.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tangente e secante claras, a próxima aula define formalmente a derivada.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reta tangente a uma curva qualquer pode cruzá-la em outro ponto — tangência é local, não global.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