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Dízimas Periódicas Simples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Divisões que nunca terminam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Dízimas periódicas simples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tentaram dividir 1 por 3 numa calculadora? O que aconteceu?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Algumas divisões geram um bloco de algarismos que se repete infinitamente — o período.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dízima simples, o período começa logo após a vírgula.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1÷3 = 0,333... (período 3)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2÷3 = 0,666... (período 6)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divisão que "não fecha" não é um erro de conta — é um resultado matemático esperado.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1 por 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1÷3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0,333...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Período: 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período que se repete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1÷3 e observe o padrão do resultado.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divisão não termina, procure o bloco de algarismos que se repete — isso é o período.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1÷3=0,333... — o algarismo 3 se repete infinitamente (período 3).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resto da divisão volta a se repetir, gerando o mesmo algarismo indefinidamente.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dízima infinita é esperada, não um erro.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Dízimas periódicas compostas.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