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0 · MATEMÁTICA · AULA 4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Unidades e Grandezas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Análise dimensional no cotidiano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Unidades, grandezas e análise dimensional no cotidiano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Faz sentido somar 2 horas com 30 minutos e responder "32"?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Linguagem, Raciocínio e Ferramentas para Aprender Matemática · Aula 4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Grandeza é o que se mede; unidade é a escala usada para medir — somar ou comparar só faz sentido direto na mesma unidade.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Linguagem, Raciocínio e Ferramentas para Aprender Matemática · Aula 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Converter para a mesma unidade antes de somar, subtrair ou comparar.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2h30min = 150 min (2h = 120min, 120min + 30min = 150min)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 unidade do resultado revela se a operação escolhida faz sentido: km ÷ h = km/h, a unidade de velocidade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Linguagem, Raciocínio e Ferramentas para Aprender Matemática · Aula 4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Tratar os números de um problema como números soltos, ignorando a unidade que carregam, é uma das causas mais comuns de erro.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Linguagem, Raciocínio e Ferramentas para Aprender Matemática · Aula 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carro percorreu 180 km em 3 horas. Qual foi sua velocidade média?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180 km ÷ 3 h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 60 km/h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unidade km/h confirma que dividir foi a operação certa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Linguagem, Raciocínio e Ferramentas para Aprender Matemática · Aula 4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Grandeza x unidade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Linguagem, Raciocínio e Ferramentas para Aprender Matemática · Aula 4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Diferencie grandeza de unidade, dando um exemplo de cada.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somar dois valores, confira se estão na mesma unidade.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Linguagem, Raciocínio e Ferramentas para Aprender Matemática · Aula 4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Grandeza é o que se mede (por exemplo, comprimento). Unidade é a escala usada para medir essa grandeza (por exemplo, metro ou centímetro, para a grandeza comprimento).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unidade do resultado é uma segunda forma de conferir uma conta.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Sempre converta para a mesma unidade antes de somar, subtrair ou comparar.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Linguagem matemática: símbolos, conectivos, igualdade, aproximação e implicação.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Linguagem, Raciocínio e Ferramentas para Aprender Matemática · Aula 4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2026-09-16T03:29:17Z</dcterms:created>
  <dcterms:modified xsi:type="dcterms:W3CDTF">2026-09-16T03:29:17Z</dcterms:modified>
</cp:coreProperties>
</file>