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Definição de Derivada pelo Limite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0/0 é a regra, não a exceção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Definição de derivada pelo limite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aplicar a definição de derivada, substituir h=0 sempre dá 0/0. Isso é sinal de erro?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f'(a)=lim(h→0)(f(a+h)-f(a))/h — unifica taxa instantânea e inclinação da tangente.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f(a+h)-f(a) sempre vale 0 em h=0 — resolver essa indeterminação é o próprio cálculo da derivada.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0/0 sempre aparece na substituição direta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Resolver algebricamente (fatorar, expandir) é o trabalho de derivar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indeterminação 0/0 na definição de derivada é um erro raro, não a regra geral.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definição para calcular f'(a)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((a+h)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-a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)/h=(2ah+h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)/h=2a+h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h→0: f'(a)=2a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0/0 é esperado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definição formal de f'(a) usando limite.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se assuste com 0/0 ao aplicar a definição de derivada — é sempre o ponto de partida, não um sinal de erro.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f'(a)=lim(h→0)(f(a+h)-f(a))/h.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definição formal estabelecida, a próxima aula interpreta a derivada geometricamente.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0/0 é sempre o resultado da substituição direta na definição de derivada — resolver isso é calcular f'(a).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