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da Derivada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Inclinação e altura são grandezas independentes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da derivada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f'(5)=100, isso significa que f(5) também é um número grande?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f'(a) é o coeficiente angular da reta tangente em x=a — mede inclinação, não altura.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f(a) e f'(a) são grandezas independentes, mesmo com a notação parecida.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f(a): altura do gráfico em x=a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f'(a): inclinação da tangente em x=a — informação diferente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valor de f(a) (altura do gráfico) com o valor de f'(a) (inclinação do gráfico).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+1000, calcule f(0) e f'(0).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f(0)=1000 (valor alto)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f'(0)=0 (tangente horizontal no vértice)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Inclinação ≠ altura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f'(a) representa geometricamente?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um valor de derivada, pergunte: isso é sobre a INCLINAÇÃO do gráfico, não sobre onde ele está.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angular da reta tangente ao gráfico de f em x=a.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interpretação geométrica clara, a próxima aula formaliza as regras básicas de derivação.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f'(a) grande não implica f(a) grande — são grandezas independentes, uma mede inclinação, outra altura.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