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502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Derivada da Constante e da Potência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Derivar não é copiar o valor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Derivada da função constante e da função potência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a derivada da função constante f(x)=7?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d/dx[c]=0; d/dx[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]=n·x^(n-1) — a regra da potência.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derivada mede variação — uma constante nunca varia, então sua derivada é sempre zero.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Constante: nunca varia, derivada 0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Potência: multiplicar pelo expoente, reduzir o expoente em 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derivada de uma constante é a própria constante, confundindo "derivar" com "copiar".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Aplicar a regra da potência: 5·x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f'(x)=5x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Constante nunca varia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derivada de f(x)=7?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 sempre: derivada mede VARIAÇÃO, não valor — por isso toda constante tem derivada zero.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potência e constante dominadas, a próxima aula combina essas regras com a soma.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derivada de qualquer constante é 0; a derivada de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n·x^(n-1).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