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da Soma e Diferença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da soma não se estende ao produto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da soma e diferença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que (f+g)'=f'+g', então (f·g)'=f'·g' também, certo?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(f+g)'=f'+g' e (f-g)'=f'-g' — regras diretas, mas que NÃO se estendem ao produto.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Testando numericamente com f=x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g=sen(x), (f·g)'≠f'·g'.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Soma/diferença: derivar cada termo separadamente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Produto: NÃO é derivar cada fator e multiplicar (próxima aula)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Generalizar a regra da soma (que funciona) para o produto (que tem regra própria e diferente).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-5x+1.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Derivar cada termo com a regra da potência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f'(x)=3x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+4x-5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sim, produto não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-5x+1.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da soma é simples e direta — mas nunca estenda esse raciocínio ao produto sem verificar antes.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f'(x)=3x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+4x-5.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armadilha do produto identificada, a próxima aula traz a regra correta.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(f+g)'=f'+g' funciona diretamente, mas (f·g)'≠f'·g' — o produto tem sua própria regra.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