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504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do Produto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termos, nenhum pode faltar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do produto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a fórmula correta para derivar um produto de duas funções?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(f·g)'=f'·g+f·g' — a derivada de cada fator vezes o outro, somadas.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 tem sempre dois termos — omitir qualquer um produz resultado errado.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f'·g: derivada do primeiro vezes o segundo original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+f·g': primeiro original vezes derivada do segundo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um dos dois termos da regra do produto ao aplicá-la.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·sen(x) pela regra do produto.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f'·g+f·g' = 2x·sen(x)+x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·cos(x)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Resultado: 2x·sen(x)+x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·cos(x)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termos sempre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a regra do produto.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derivar um produto, escreva sempre os DOIS termos da fórmula antes de simplificar — é fácil esquecer um deles.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(f·g)'=f'·g+f·g'.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produto dominado, a próxima aula traz a regra do quociente.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(f·g)'=f'·g+f·g' — a regra sempre tem dois termos, nenhum pode ser omitido.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504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