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30 · MATEMÁTICA · AULA 505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 do Quociente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ordem no numerador muda o sinal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 do quociente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derivar f/g, basta adaptar a regra do produto trocando o sinal de mais para menos?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(f/g)'=(f'·g-f·g')/g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ordem específica no numerador, divisão por g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subtração não é comutativa — a ordem certa é sempre f'g-fg'.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Numerador: f'·g menos f·g' (ordem fixa)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Denominador: g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(o quadrado do denominador original)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Trocar a ordem dos termos no numerador (f'g-fg' vira fg'-f'g), invertendo o sinal do resultado.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Derive f(x)=(x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+1)/(x-3).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(2x(x-3)-(x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+1))/(x-3)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Simplificando: (x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-6x-1)/(x-3)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505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Ordem importa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Enuncie a regra do quociente.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Memorize a ordem com uma frase: "derivada do de cima vezes o de baixo, MENOS o de cima vezes a derivada do de baixo" — nessa ordem, sempre.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(f/g)'=(f'·g-f·g')/g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 quociente dominado, a próxima aula traz a regra da cadeia, para funções compostas.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regra do quociente exige a ordem correta (f'g-fg') e divisão por g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trocar a ordem inverte o sinal.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2026-09-18T19:34:18Z</dcterms:created>
  <dcterms:modified xsi:type="dcterms:W3CDTF">2026-09-18T19:34:18Z</dcterms:modified>
</cp:coreProperties>
</file>