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da Cadeia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o de dentro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da cadeia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derivada de sen(3x)? É simplesmente cos(3x)?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(f(g(x)))'=f'(g(x))·g'(x) — deriva a externa, multiplica pela derivada da interna.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externa se deriva normalmente; a interna some do argumento, mas sua derivada entra multiplicando.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Derivar a função externa, mantendo a interna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pela derivada da função interna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multiplicar pela derivada da função interna g'(x) — "esquecer o de dentro".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sen(3x).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Externa: cos(u), interna: u=3x, g'(x)=3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cos(3x)·3=3cos(3x)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pelo de dentro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regra da cadeia.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derivar uma função composta, pergunte: já multipliquei pela derivada do que está "dentro"?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(f(g(x)))'=f'(g(x))·g'(x).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cadeia dominada, as próximas aulas aplicam todas as regras às famílias de função.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derivada de sen(3x) é 3cos(3x), não cos(3x) — esquecer a derivada da função interna é o erro mais comum.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