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30 · MATEMÁTICA · AULA 507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Derivadas de Funções Polinomiais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Derive primeiro, substitua depois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Derivadas de funções polinomiais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calcular f'(2) de f(x)=2x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-5x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+4x-7, é preciso substituir x=2 antes ou depois de derivar?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derivar a função inteira primeiro, obtendo f'(x), e só então substituir o valor desejado.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Combinando a regra da potência com a regra da soma, deriva-se termo a termo.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Derivar cada termo com a regra da potência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Só depois substituir o valor de x desejado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Substituir o valor numérico antes de derivar, transformando a função num número sem derivada.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Derive f(x)=2x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-5x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+4x-7 e calcule f'(2).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f'(x)=6x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-10x+4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f'(2)=24-20+4=8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507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Ordem das operações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Derive f(x)=2x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-5x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+4x-7 e calcule f'(2).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substitua um valor numérico antes de derivar — a ordem correta é sempre derivar primeiro, substituir depois.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f'(x)=6x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-10x+4; f'(2)=8.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polinômios consolidados, a próxima aula trata funções racionais.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Derive a função inteira primeiro; substituir antes transforma a função num número sem derivada.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2026-09-18T19:34:18Z</dcterms:created>
  <dcterms:modified xsi:type="dcterms:W3CDTF">2026-09-18T19:34:18Z</dcterms:modified>
</cp:coreProperties>
</file>