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508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Derivadas de Funções Racionais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Numerador e denominador não se derivam isolados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Derivadas de funções racionais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derivar f(x)=(3x-1)/(x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+2), dá pra derivar numerador e denominador separadamente?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função racional exige a regra do quociente completa, não derivação isolada das partes.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função racional é uma divisão — sua derivada exige a fórmula do quociente inteira.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Identificar p(x) e q(x)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Aplicar (p'q-pq')/q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completa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"derivar em cima e embaixo separadamente", como se fosse simplificar uma fração.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f(x)=(3x-1)/(x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p'=3, q'=2x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(3(x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+2)-(3x-1)(2x))/(x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=(-3x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+2x+6)/(x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Quociente completo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f(x)=(3x-1)/(x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uma função racional para derivar, aplique a regra do quociente inteira — não tente atalhos derivando as partes separadamente.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(-3x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+2x+6)/(x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racionais consolidadas, a próxima aula trata funções trigonométricas.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Funções racionais exigem a regra do quociente completa — nunca derive numerador e denominador isolados.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