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509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Derivadas de Funções Trigonométricas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cosseno tem sinal negativo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Derivadas de funções trigonométricas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derivada de cos(x) é sen(x), pela mesma lógica de sen(x) ter derivada cos(x)?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d/dx[sen(x)]=cos(x); d/dx[cos(x)]=-sen(x), com sinal negativo.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cosseno decresce a partir de x=0, então sua derivada ali é negativa.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sen(x)→cos(x); cos(x)→-sen(x)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tan(x)→sec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(x), via regra do quociente em sen/cos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o sinal negativo na derivada do cosseno — um dos erros mais comuns em Cálculo.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f(x)=3sen(x)-2cos(x).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3cos(x)-2(-sen(x))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3cos(x)+2sen(x)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Sinal do cosseno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derivada de sen(x)? E de cos(x)?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derivar cos(x), lembre do sinal negativo — é o erro mais comum nessa família de derivadas.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d/dx[sen(x)]=cos(x); d/dx[cos(x)]=-sen(x).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trigonométricas dominadas, a próxima aula trata funções exponenciais.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derivada de cos(x) é -sen(x), com sinal negativo — confirmado pelo comportamento decrescente do cosseno perto de 0.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