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50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Dízimas Periódicas Compostas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parte antes do período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Dízimas periódicas compostas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dízima periódica começa a se repetir logo depois da vírgula?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dízima composta, existe uma parte não periódica (ante-período) antes do período começar.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com a dízima simples ajuda a diferenciar as duas.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1÷6 = 0,1666... (ante-período 1, período 6)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1÷3 = 0,333... (sem ante-período, é simples)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dízima é simples — algumas têm um ante-período que aparece só uma vez.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1 por 6.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1÷6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0,1666...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Ante-período: 1. Período: 6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Ante-período e período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1÷6 e identifique o ante-período e o período.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identificar o período, confira se existe algo que aparece só uma vez antes dele.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1÷6=0,1666... Ante-período: 1. Período: 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ante-período pode ter mais de um algarismo.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Dízima simples: sem ante-período. Composta: com ante-período.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Fração geratriz de dízimas periódicas.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