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30 · MATEMÁTICA · AULA 510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Derivadas de Funções Exponenciais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Expoente variável não é potência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Derivadas de funções exponenciais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derivada de 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é x·2^(x-1), pela regra da potência?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d/dx[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]=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d/dx[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]=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·ln(a) — regra própria da exponencial, diferente da potência.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tem base fixa e expoente variável — estrutura oposta à função potência 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é sua própria derivada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multiplicar por ln(a)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a regra da potência a 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30000"/>
              </a:lnSpc>
              <a:buNone/>
            </a:pPr>
            <a:r>
              <a:rPr lang="en-US" sz="1728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confundindo base constante/expoente variável com o oposto.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Derive f(x)=e^(2x) pela regra da cadeia.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Externa 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interna u=2x, g'(x)=2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2e^(2x)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Estrutura oposta à potência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derivada de 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derivar, confira: a variável está na base (potência) ou no expoente (exponencial)? São regras completamente diferentes.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a exponencial natural é sua própria derivada.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exponenciais dominadas, a próxima aula trata funções logarítmicas.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regra da potência não se aplica a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a derivada correta é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·ln(a), ou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para a base natural.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2026-09-18T19:34:18Z</dcterms:created>
  <dcterms:modified xsi:type="dcterms:W3CDTF">2026-09-18T19:34:18Z</dcterms:modified>
</cp:coreProperties>
</file>