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30 · MATEMÁTICA · AULA 511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Derivadas de Funções Logarítmicas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Só ln(x) tem derivada exatamente 1/x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Derivadas de funções logarítmicas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derivada de 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(x) é igual à derivada de ln(x)?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511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d/dx[ln(x)]=1/x; d/dx[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(x)]=1/(x·ln(a)) — fator extra para bases diferentes de e.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511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Usando </a:t>
            </a:r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</a:t>
            </a:r>
            <a:pPr indent="0" marL="0"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(x)=ln(x)/ln(a), o fator 1/ln(a) aparece na derivada.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ln(x): derivada simples 1/x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(x): derivada 1/(x·ln(a))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511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Esquecer o fator 1/ln(a) ao derivar logaritmos em bases diferentes de e.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511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Derive f(x)=ln(5x) pela regra da cadeia.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5/(5x)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Simplifica para 1/x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511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Fator ln(a)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511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a derivada de ln(x)?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 derivar um logaritmo em base diferente de e, nunca esqueça o fator 1/ln(a) — só ln(x) tem a forma simples 1/x.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511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1/x.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logaritmos dominados, a próxima aula trata derivação implícita.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Só ln(x) (base e) tem derivada exatamente 1/x; outras bases carregam o fator 1/ln(a).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511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2026-09-18T19:34:18Z</dcterms:created>
  <dcterms:modified xsi:type="dcterms:W3CDTF">2026-09-18T19:34:18Z</dcterms:modified>
</cp:coreProperties>
</file>