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512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Derivação Implícita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Derivar y exige multiplicar por dy/dx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Derivação implícita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=25, a derivada de y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relação a x é simplesmente 2y?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é função de x — derivar y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exige a regra da cadeia, resultando em 2y·dy/dx.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3256" y="2368296"/>
            <a:ext cx="4302439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Trata-se y como y(x) desconhecida, aplicando a cadeia a cada termo com y.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Derivar ambos os lados em relação a x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Todo termo com y ganha o fator dy/dx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Derivar y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como se y fosse a variável independente, esquecendo o fator dy/dx.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implicitamente 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=25 e isole dy/dx.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2x+2y·dy/dx=0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dy/dx=-x/y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é função de x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implicitamente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=25 e isole dy/dx.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vez que derivar um termo com y numa equação implícita, pergunte: já multipliquei por dy/dx?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dy/dx=-x/y.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derivação implícita dominada, a próxima aula trata derivadas de ordem superior.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Ao derivar um termo com y, sempre multiplique pelo fator dy/dx — y é uma função desconhecida de x.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