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30 · MATEMÁTICA · AULA 513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Ordem Superior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f''(x) não é (f(x))</a:t>
            </a:r>
            <a:pPr indent="0" marL="0">
              <a:buNone/>
            </a:pPr>
            <a:r>
              <a:rPr lang="en-US" sz="1440" baseline="30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de ordem superior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f''(x) significa a função f(x) elevada ao quadrado?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f''(x) é a derivada da derivada — deriva-se f duas vezes seguidas.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Derivadas sucessivas de um polinômio eventualmente se tornam a função zero.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f'(x): primeira derivada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f''(x): derivar f'(x) novamente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notação de segunda derivada f''(x) com a notação de potência (f(x))</a:t>
            </a:r>
            <a:pPr indent="0" marL="0">
              <a:lnSpc>
                <a:spcPct val="130000"/>
              </a:lnSpc>
              <a:buNone/>
            </a:pPr>
            <a:r>
              <a:rPr lang="en-US" sz="1728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f'(x), f''(x) e f'''(x) para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f'(x)=5x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; f''(x)=20x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f'''(x)=60x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Derivar, não elevar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f'(x), f''(x) e f'''(x) para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leia f''(x) como "derivar f duas vezes", nunca como "elevar f ao quadrado" — notações parecidas, operações diferentes.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f'(x)=5x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f''(x)=20x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f'''(x)=60x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ordens superiores claras, a próxima aula trata a derivada da função inversa.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f''(x) é a segunda derivada (derivar duas vezes), completamente diferente de (f(x))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(elevar ao quadrado).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Derivadas · Aula 513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2026-09-18T19:34:18Z</dcterms:created>
  <dcterms:modified xsi:type="dcterms:W3CDTF">2026-09-18T19:34:18Z</dcterms:modified>
</cp:coreProperties>
</file>