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30 · MATEMÁTICA · AULA 514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Derivada da Função Inversa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Avalie f' no ponto certo, não no ponto errado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Derivada da função inversa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f(2)=9 e f'(2)=12, para f(x)=x</a:t>
            </a:r>
            <a:pPr indent="0" marL="0">
              <a:lnSpc>
                <a:spcPct val="125000"/>
              </a:lnSpc>
              <a:buNone/>
            </a:pPr>
            <a:r>
              <a:rPr lang="en-US" sz="2016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+1, (f</a:t>
            </a:r>
            <a:pPr indent="0" marL="0">
              <a:lnSpc>
                <a:spcPct val="125000"/>
              </a:lnSpc>
              <a:buNone/>
            </a:pPr>
            <a:r>
              <a:rPr lang="en-US" sz="2016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-1</a:t>
            </a:r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)'(9) é igual a 1/f'(9)?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514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(f</a:t>
            </a:r>
            <a:pPr algn="ctr" indent="0" marL="0">
              <a:lnSpc>
                <a:spcPct val="120000"/>
              </a:lnSpc>
              <a:buNone/>
            </a:pPr>
            <a:r>
              <a:rPr lang="en-US" sz="1584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-1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)'(x)=1/f'(f</a:t>
            </a:r>
            <a:pPr algn="ctr" indent="0" marL="0">
              <a:lnSpc>
                <a:spcPct val="120000"/>
              </a:lnSpc>
              <a:buNone/>
            </a:pPr>
            <a:r>
              <a:rPr lang="en-US" sz="1584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-1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(x)) — o denominador usa f' no ponto CORRESPONDENTE, não em x direto.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514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Primeiro encontra-se f</a:t>
            </a:r>
            <a:pPr indent="0" marL="0"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-1</a:t>
            </a:r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(x), e só então se avalia f' nesse ponto.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Achar f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-1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(9): o a tal que f(a)=9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Avaliar f' nesse a, não em 9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514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Calcular 1/f'(x) direto no ponto onde se quer a inversa, em vez de achar o ponto correspondente primeiro.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514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f(x)=x</a:t>
            </a:r>
            <a:pPr indent="0" marL="0">
              <a:lnSpc>
                <a:spcPct val="120000"/>
              </a:lnSpc>
              <a:buNone/>
            </a:pPr>
            <a:r>
              <a:rPr lang="en-US" sz="1440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+1, calcule (f</a:t>
            </a:r>
            <a:pPr indent="0" marL="0">
              <a:lnSpc>
                <a:spcPct val="120000"/>
              </a:lnSpc>
              <a:buNone/>
            </a:pPr>
            <a:r>
              <a:rPr lang="en-US" sz="1440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-1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)'(9).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f(2)=9, então f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-1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(9)=2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f'(2)=12, então (f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-1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)'(9)=1/12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514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Ponto correspondente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514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Enuncie a fórmula da derivada da função inversa.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aplicar a fórmula da derivada da inversa, ache o ponto a tal que f(a)=x — a derivada se avalia nesse a, nunca em x direto.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514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(f</a:t>
            </a:r>
            <a:pPr indent="0" marL="0">
              <a:lnSpc>
                <a:spcPct val="120000"/>
              </a:lnSpc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-1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)'(x)=1/f'(f</a:t>
            </a:r>
            <a:pPr indent="0" marL="0">
              <a:lnSpc>
                <a:spcPct val="120000"/>
              </a:lnSpc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-1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(x)).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a inversa dominada, a próxima aula trata diferenciais e aproximação linear.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(f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-1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)'(x) usa f' avaliada no ponto f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-1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(x), não em x diretamente — é preciso achar o ponto correspondente primeiro.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514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2026-09-18T19:34:18Z</dcterms:created>
  <dcterms:modified xsi:type="dcterms:W3CDTF">2026-09-18T19:34:18Z</dcterms:modified>
</cp:coreProperties>
</file>