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Diferenciais e Aproximação Linear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diferencial aproxima, não calcula exatamente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Diferenciais e aproximação linear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Usando a reta tangente para aproximar √4,1 a partir de √4=2, o resultado é exatamente igual ao valor real?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L(x)=f(a)+f'(a)(x-a) — a linearização aproxima f(x) perto de a, usando a reta tangente.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reta tangente é reta; a função real é curva — os valores são próximos, não idênticos.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L(x)=f(a)+f'(a)(x-a)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Aproxima f(x) para x próximo de 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diferencial dy calcula a variação exata Δy da função, não apenas uma aproximação.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Aproxime √4,1 usando f(x)=√x em a=4.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f'(4)=1/4, dx=0,1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L(4,1)=2+0,025=2,025 (valor real ≈2,02485)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Aproximação, não exato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linearização de f perto de x=a.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sempre: a diferencial usa a reta tangente para aproximar — quanto mais longe do ponto a, maior o erro da aproximação.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L(x)=f(a)+f'(a)(x-a).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diferenciais dominadas, a próxima aula trata reta tangente e reta normal formalmente.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diferencial é uma aproximação baseada na reta tangente — só é exata quando a função já é linear.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