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Tangente e Reta Normal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é perpendicular, não paralela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tangente e reta normal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reta tangente 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x=1 tem inclinação 2, a reta normal também tem inclinação 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normal é perpendicular à tangente: inclinação -1/f'(a), o oposto do inverso.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Perpendicularismo entre retas (Módulo 26) se aplica diretamente aqui.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Tangente: inclinação f'(a)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Normal: inclinação -1/f'(a)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reta normal tem a mesma inclinação da reta tangente, em vez de ser perpendicular a 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reta normal 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x=1.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f'(1)=2, inclinação normal=-1/2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y-1=(-1/2)(x-1)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Perpendicular, não igual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reta tangente 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x=1.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calcular a reta normal, lembre: é o oposto do inverso da inclinação da tangente, nunca a mesma inclinação.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y=2x-1.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tangente e normal dominadas, a próxima aula trata taxas relacionadas.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reta normal tem inclinação -1/f'(a), perpendicular à tangente — nunca a mesma inclinação.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