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Taxas Relacionadas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a relação geral antes de substituir números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Taxas relacionadas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escada de 10 m deslizando, para achar dy/dt quando x=6, dá pra substituir x=6 antes de derivar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a equação geral em relação ao tempo PRIMEIRO, substitua os valores numéricos DEPOIS.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1416" y="2368296"/>
            <a:ext cx="324612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equação geral relaciona as taxas; substituir cedo demais perde essa relação.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Derivar a equação em relação a t (regra da cadeia)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então substituir os valores conhecidos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Substituir valores numéricos antes de derivar, destruindo a relação entre as taxas.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=100, com dx/dt=2 e x=6 (y=8), calcule dy/dt.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2x·dx/dt+2y·dy/dt=0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2(6)(2)+2(8)dy/dt=0 → dy/dt=-3/2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Derivar, depois substituir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 escada de 10 m 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=100), com dx/dt=2 e x=6 (y=8), calcule dy/dt.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qualquer problema de taxas relacionadas, resista à tentação de substituir números cedo — derive a relação geral primeiro,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dy/dt=-3/2.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taxas relacionadas dominadas, o módulo passa a analisar gráficos com derivadas, começando pelos pontos críticos.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Substituir valores numéricos antes de derivar destrói a relação entre as taxas — derive a equação geral primeiro.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