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518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Pontos Críticos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não é a única forma de ser crítico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Pontos críticos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pontos críticos de uma função são só os pontos onde f'(x)=0?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crítico: onde f'(x)=0 OU f'(x) não existe (mas f está definida ali).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Bicos ou pontas angulosas, onde não há tangente bem definida, também são críticos.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f'(c)=0: candidato clássico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f'(c) não existe (mas f(c) existe): também é crítico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ponto crítico só como "onde f'(x)=0", esquecendo os pontos onde f' não existe.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os pontos críticos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-3x e de g(x)=|x-2|.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f'(x)=3x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-3=0 → x=-1, x=1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g'(x) não existe em x=2 — também é ponto crítico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ou indefinida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os pontos críticos de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-3x.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procurar pontos críticos, não esqueça de checar também onde a derivada NÃO existe — não só onde ela é zero.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x=-1 e x=1.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pontos críticos mapeados, a próxima aula usa o sinal de f' para achar onde a função cresce e decresce.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Pontos críticos incluem tanto onde f'(x)=0 quanto onde f'(x) não existe (com f definida ali).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