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519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e Decrescimento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 f(x) não decide crescimento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Crescimento e decrescimento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f(x) é negativa num intervalo, isso significa que f é decrescente ali?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f'(x)&gt;0 → crescente; f'(x)&lt;0 → decrescente — o sinal da DERIVADA, não da função.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função pode estar bem abaixo do eixo x e mesmo assim estar subindo.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Testar o sinal de f' em cada intervalo definido pelos pontos críticos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f'&gt;0: crescente. f'&lt;0: decrescente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sinal de f(x) (acima/abaixo do eixo x) com o sinal de f'(x) (subindo/descendo).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os intervalos de crescimento/decrescimento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Pontos críticos -1 e 1; testar f'=3x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Crescente em (-∞,-1) e (1,∞); decrescente em (-1,1)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de f', não de f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os intervalos de crescimento e decrescimento de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-3x.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julgue crescimento pelo sinal da função — sempre teste o sinal da DERIVADA em cada intervalo.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Crescente em (-∞,-1) e (1,+∞); decrescente em (-1,1).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crescimento e decrescimento mapeados, a próxima aula usa isso para classificar extremos locais.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sinal de f(x) e o crescimento/decrescimento são independentes — só o sinal de f'(x) determina isso.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