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MATEMÁTICA · AULA 51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Fração Geratriz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dízima de volta para fração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Fração geratriz de dízimas periódicas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1÷3 dá 0,333..., existe um caminho de volta, sem só "adivinhar"?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fração geratriz usa o período (e o ante-período, quando houver) para reconstruir a fração original.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Dízimas simples e compostas têm fórmulas ligeiramente diferentes.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Simples: período no numerador, noves no denominador (0,333... = 3/9 = 1/3)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Composta: (ante-período+período menos ante-período) sobre noves e zeros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existe adivinhação — existe uma fórmula sistemática para toda dízima periódica.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a fração geratriz de 0,1666...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Ante-período 1, período 6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(16−1)/90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15/90 = 1/6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fórmula da geratriz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a fração geratriz de 0,333...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de calcular a fração geratriz, divida-a de volta para conferir se reproduz a dízima original.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Período 3, um algarismo no período: 3/9, simplificando: 1/3.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vale verificar a geratriz dividindo-a de volta.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Toda dízima periódica tem uma fração geratriz sistemática.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Razão entre grandezas.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2026-09-16T12:04:52Z</dcterms:created>
  <dcterms:modified xsi:type="dcterms:W3CDTF">2026-09-16T12:04:52Z</dcterms:modified>
</cp:coreProperties>
</file>