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30 · MATEMÁTICA · AULA 520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Máximos e Mínimos Locais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Nem todo ponto crítico é extremo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Máximos e mínimos locais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f(x)=x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x=0 é ponto crítico. Isso significa que é máximo ou mínimo local?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 ponto crítico é necessário, mas não suficiente, para ser extremo local.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f(x)=x</a:t>
            </a:r>
            <a:pPr indent="0" marL="0"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 função é sempre crescente — x=0 é crítico mas não é extremo.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Necessário: extremo local sempre ocorre num ponto crítico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Não suficiente: nem todo crítico é extremo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todo ponto crítico é automaticamente um máximo ou mínimo local.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x=0 é extremo local de 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f'(x)=3x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≥0 sempre — nunca decresce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x=0 não é máximo nem mínimo local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Necessário ≠ suficiente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x=0 é ponto crítico de f(x)=x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É máximo ou mínimo local?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Encontrar um ponto crítico é só o primeiro passo — confirme se é realmente extremo antes de concluir qualquer coisa.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Nem um nem outro — a função é crescente antes e depois de x=0.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decidir se um ponto crítico é de fato extremo, a próxima aula traz o teste da primeira derivada.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Todo extremo local é ponto crítico, mas nem todo ponto crítico é extremo local — x=0 em 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 o contraexemplo clássico.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2026-09-18T19:34:18Z</dcterms:created>
  <dcterms:modified xsi:type="dcterms:W3CDTF">2026-09-18T19:34:18Z</dcterms:modified>
</cp:coreProperties>
</file>