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da Primeira Derivada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f'(c)=0 sozinho não classifica nada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da primeira derivada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f'(c)=0, já dá pra saber se c é máximo ou mínimo local, só com essa informação?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 o sinal de f' ANTES e DEPOIS de c: +→- é máximo; -→+ é mínimo; sem mudança, nenhum.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948" y="2368296"/>
            <a:ext cx="387505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mudança de sinal em torno do ponto crítico é o que decide a classificação.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 para -: máximo local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- para +: mínimo local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f'(c)=0 sozinho já classifica o ponto crítico, sem checar os dois lados.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os pontos críticos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x=-1: f' vai de + para - → máximo local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x=1: f' vai de - para + → mínimo local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Checar os dois lados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teste da primeira derivada para classificar um ponto crítico.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teste o sinal de f' nos dois lados do ponto crítico — o valor f'(c)=0 sozinho nunca é suficiente.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f' muda de + para - em c, é máximo local; de - para +, é mínimo local; sem mudança, não é extremo.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teste da primeira derivada dominado, o módulo avança para concavidade.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Classificar um ponto crítico exige examinar o sinal de f' antes e depois, não só o valor no próprio ponto.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