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Crescer e ter concavidade são coisas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ser crescente e, ao mesmo tempo, ter concavidade para baixo?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f''(x)&gt;0: concavidade para cima; f''(x)&lt;0: concavidade para baixo — independente do crescimento.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3381" y="2368296"/>
            <a:ext cx="692219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crescer desacelerando (côncava para baixo) ou acelerando (côncava para cima).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f''&gt;0: a inclinação está aumentando (forma de sorriso)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f''&lt;0: a inclinação está diminuindo (forma de carranca)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crescimento/decrescimento (sinal de f') com concavidade (sinal de f'').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concavidade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 em cada intervalo.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f''(x)=6x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Côncava para baixo em x&lt;0; para cima em x&gt;0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Independente do crescimento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f''(x)&gt;0 indica sobre a concavidade de f?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deduza a concavidade a partir do crescimento — são informações independentes, verifique f'' separadamente.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Concavidade para cima.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concavidade mapeada, a próxima aula identifica onde ela muda: os pontos de inflexão.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Concavidade (sinal de f'') e crescimento (sinal de f') são propriedades independentes.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