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30 · MATEMÁTICA · AULA 523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Pontos de Inflexão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f''(c)=0 não garante inflexão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Pontos de inflexão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f(x)=x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f''(0)=0. Isso já garante que x=0 é ponto de inflexão?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Ponto de inflexão: onde a concavidade MUDA de sinal — f''(c)=0 é necessário, não suficiente.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x</a:t>
            </a:r>
            <a:pPr indent="0" marL="0"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 concavidade nunca muda (sempre para cima), apesar de f''(0)=0.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f''(c)=0: candidato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Confirmar mudança de sinal antes e depois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f''(c)=0 sozinho já garante um ponto de inflexão.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x=0 é ponto de inflexão de f(x)=x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f''(x)=12x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≥0 sempre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Concavidade nunca muda — x=0 NÃO é inflexão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523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Confirmar a mudança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Defina ponto de inflexão.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Assim como com pontos críticos, f''(c)=0 é só um candidato a inflexão — sempre confirme a mudança de sinal.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ponto onde a concavidade da função muda de sinal.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inflexão esclarecida, a próxima aula traz o teste da segunda derivada para classificar extremos.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f''(c)=0 é necessário mas não suficiente para inflexão — é preciso confirmar a mudança de sinal da concavidade.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2026-09-18T19:34:18Z</dcterms:created>
  <dcterms:modified xsi:type="dcterms:W3CDTF">2026-09-18T19:34:18Z</dcterms:modified>
</cp:coreProperties>
</file>