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30 · MATEMÁTICA · AULA 524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Teste da Segunda Derivada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f''(c)=0, o teste falha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Teste da segunda derivada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teste da segunda derivada sempre funciona para classificar qualquer ponto crítico?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f''(c)&gt;0: mínimo; f''(c)&lt;0: máximo; f''(c)=0: INCONCLUSIVO, use o teste da primeira derivada.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o teste falha, volta-se ao teste da primeira derivada, que sempre funciona.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f'(c)=0 e f''(c)&gt;0: mínimo local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f'(c)=0 e f''(c)&lt;0: máximo local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o teste da segunda derivada é sempre decisivo, mesmo quando f''(c)=0.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g(x)=x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o teste da segunda derivada decide o que acontece em x=0?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g'(0)=0 e g''(0)=0 — inconclusivo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Recorrer ao teste da primeira derivada: mínimo local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524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falha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Enuncie o teste da segunda derivada.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que f''(c)=0 aparecer, não conclua nada pelo teste da segunda derivada — recorra ao teste da primeira derivada.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f'(c)=0 e f''(c)&gt;0: mínimo local; f''(c)&lt;0: máximo local; f''(c)=0: inconclusivo.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os dois testes dominados, a próxima aula organiza tudo num roteiro de esboço de gráficos.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Quando f''(c)=0, o teste da segunda derivada não decide nada — volte ao teste da primeira derivada.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2026-09-18T19:34:18Z</dcterms:created>
  <dcterms:modified xsi:type="dcterms:W3CDTF">2026-09-18T19:34:18Z</dcterms:modified>
</cp:coreProperties>
</file>