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Esboço de Gráficos com Derivadas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roteiro sistemático evita erros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Esboço de gráficos com derivadas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esboçar corretamente o gráfico de uma função complicada direto, sem organizar as informações antes?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Roteiro: domínio, assíntotas, pontos críticos, crescimento, extremos, concavidade, inflexão.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909" y="2368296"/>
            <a:ext cx="429313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Pular etapas (esquecer assíntotas, não organizar sinais) é a causa mais comum de esboços errados.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Reunir todas as informações na ordem certa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então montar o esboço final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esboçar o gráfico diretamente, sem seguir uma ordem sistemática de análise.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Esboce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-3x seguindo o roteiro completo.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Domínio R, sem assíntotas, críticos em ±1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Máximo em -1, mínimo em 1, inflexão em 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sistemática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o roteiro sistemático para esboçar um gráfico com derivadas.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tente esboçar um gráfico complicado "no olho" — siga sempre o roteiro completo, na ordem certa.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Domínio, assíntotas, pontos críticos, crescimento/decrescimento, classificação dos extremos, concavidade e inflexão, esboço final.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esboço sistemático dominado, a próxima aula aplica tudo a problemas reais de otimização.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Seguir um roteiro sistemático (domínio, assíntotas, críticos, sinais, concavidade) evita os erros mais comuns de esboço.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