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de Otimização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esqueça os extremos do intervalo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de otimização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maximizar o volume de uma caixa, basta achar o ponto crítico da função volume e pronto?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intervalos fechados, é preciso comparar o ponto crítico interno com os valores nos EXTREMOS do intervalo.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2902" y="2368296"/>
            <a:ext cx="4543147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máximo ou mínimo pode estar tanto num ponto crítico interno quanto num extremo do intervalo.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Achar pontos críticos no intervalo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Comparar com os valores nos extremos do intervalo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checar os valores da função nos extremos do intervalo de validade.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V(x)=x(12-2x)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[0,6], encontre o volume máximo.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 crítico interno x=2: V(2)=128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Extremos V(0)=0, V(6)=0 — máximo é 128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com os extremos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V(x)=x(12-2x)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[0,6], encontre o ponto crítico interno relevante e o volume máximo.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conclua um problema de otimização sem checar os valores nos extremos do intervalo — o máximo pode estar lá.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x=2, V(2)=128.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otimização dominada, o módulo se volta a dois teoremas centrais do Cálculo.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 problemas de otimização com intervalo fechado, sempre compare pontos críticos internos com os valores nos extremos.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