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527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de Rolle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hipóteses são todas necessárias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de Rolle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f(x)=|x| em [-1,1] é contínua e f(-1)=f(1)=1. Isso garante um ponto com f'(c)=0?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contínua em [a,b], diferenciável em (a,b), e f(a)=f(b) implica existir c com f'(c)=0.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f(x)=|x| não é diferenciável em x=0 — o teorema não se aplica, e de fato não há c com f'(c)=0.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Três hipóteses: contínua, diferenciável, f(a)=f(b)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Falhar qualquer uma invalida a conclusão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 só continuidade e f(a)=f(b), esquecendo de checar a diferenciabilidade.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Aplique o Teorema de Rolle a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-4x+3 em [1,3].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f(1)=f(3)=0, contínua e diferenciável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f'(x)=2x-4=0 → c=2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hipóteses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o Teorema de Rolle.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aplicar o Teorema de Rolle, confira as três hipóteses uma por uma — a diferenciabilidade é fácil de esquecer.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f é contínua em [a,b], diferenciável em (a,b), e f(a)=f(b), existe c em (a,b) com f'(c)=0.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Rolle estabelecido, a próxima aula generaliza para o Teorema do Valor Médio.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 três hipóteses do Teorema de Rolle (contínua, diferenciável, f(a)=f(b)) são todas necessárias — nenhuma pode faltar.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