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Valor Médio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Garante existência, não um valor "redondo"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Valor Médio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do Valor Médio sempre garante um valor de c fácil de calcular?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contínua em [a,b], diferenciável em (a,b) implica existir c com f'(c)=(f(b)-f(a))/(b-a).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7233" y="2368296"/>
            <a:ext cx="4334485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 é o caso particular do TVM quando f(a)=f(b) (taxa média zero).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Existe c onde a taxa instantânea iguala a taxa média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valor de c pode ser irracional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que o TVM sempre produza um valor de c inteiro ou simples.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o TVM 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em [0,2].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Taxa média=4; resolver 3c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c=2√3/3≈1,1547 (irracional, mas válido)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existência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o Teorema do Valor Médio.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espere sempre um valor "bonito" de c no Teorema do Valor Médio — a garantia é de existência, não de simplicidade.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f é contínua em [a,b] e diferenciável em (a,b), existe c em (a,b) com f'(c)=(f(b)-f(a))/(b-a).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TVM estabelecido, a última aula do módulo traz a Regra de L'Hôpital, retomando as indeterminações do módulo anterior.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TVM garante apenas a existência de c, sem prometer que seu valor seja um número simples.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