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529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de L'Hôpital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Verifique a forma antes de aplicar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 de L&amp;#39;Hôpital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calcular lim(x→1)(x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-1)/(x+2), dá pra aplicar direto a Regra de L'Hôpital?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formas 0/0 ou ∞/∞, lim f/g=lim f'/g' — mas só se a forma for realmente indeterminada.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Substituindo x=1 em (x</a:t>
            </a:r>
            <a:pPr indent="0" marL="0"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-1)/(x+2), o resultado já é 0/3=0 — sem indeterminação, sem L'Hôpital.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Primeiro passo: sempre checar a forma por substituição direta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aplicar a regra se for 0/0 ou ∞/∞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Regra de L'Hôpital sem antes verificar se o limite é de fato uma forma indeterminada.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lim(x→0)(eˣ-1)/x usando L'Hôpital.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 0/0 confirmada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Derivando: eˣ/1 em x=0 → 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Checar a forma primeiro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Regra de L'Hôpital e sua condição de aplicação.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qualquer aplicação de L'Hôpital, substitua direto primeiro — se não der 0/0 ou ∞/∞, o limite já está resolvido sem a regra.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formas indeterminadas 0/0 ou ∞/∞, lim f/g=lim f'/g', se esse último limite existir.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L'Hôpital, o Módulo de Derivadas se encerra — o próximo módulo trata Integrais.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Regra de L'Hôpital só vale para formas indeterminadas 0/0 ou ∞/∞ — aplicá-la sem checar a forma pode dar resultado errado.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529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